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7105650" cy="10239375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08" autoAdjust="0"/>
    <p:restoredTop sz="94660"/>
  </p:normalViewPr>
  <p:slideViewPr>
    <p:cSldViewPr>
      <p:cViewPr varScale="1">
        <p:scale>
          <a:sx n="67" d="100"/>
          <a:sy n="67" d="100"/>
        </p:scale>
        <p:origin x="1854" y="78"/>
      </p:cViewPr>
      <p:guideLst>
        <p:guide orient="horz" pos="336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897F-CE3A-4736-92E6-65D5859D1260}" type="datetimeFigureOut">
              <a:rPr kumimoji="1" lang="ja-JP" altLang="en-US" smtClean="0"/>
              <a:pPr/>
              <a:t>2015/10/30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A1B1-98B1-4659-8B76-2AED9F01B7B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539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897F-CE3A-4736-92E6-65D5859D1260}" type="datetimeFigureOut">
              <a:rPr kumimoji="1" lang="ja-JP" altLang="en-US" smtClean="0"/>
              <a:pPr/>
              <a:t>2015/10/30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A1B1-98B1-4659-8B76-2AED9F01B7B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78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42387" y="472787"/>
            <a:ext cx="5842913" cy="1005971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897F-CE3A-4736-92E6-65D5859D1260}" type="datetimeFigureOut">
              <a:rPr kumimoji="1" lang="ja-JP" altLang="en-US" smtClean="0"/>
              <a:pPr/>
              <a:t>2015/10/30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A1B1-98B1-4659-8B76-2AED9F01B7B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4627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897F-CE3A-4736-92E6-65D5859D1260}" type="datetimeFigureOut">
              <a:rPr kumimoji="1" lang="ja-JP" altLang="en-US" smtClean="0"/>
              <a:pPr/>
              <a:t>2015/10/30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A1B1-98B1-4659-8B76-2AED9F01B7B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58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19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897F-CE3A-4736-92E6-65D5859D1260}" type="datetimeFigureOut">
              <a:rPr kumimoji="1" lang="ja-JP" altLang="en-US" smtClean="0"/>
              <a:pPr/>
              <a:t>2015/10/30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A1B1-98B1-4659-8B76-2AED9F01B7B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341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42387" y="2750086"/>
            <a:ext cx="3915841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484250" y="2750086"/>
            <a:ext cx="3915842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897F-CE3A-4736-92E6-65D5859D1260}" type="datetimeFigureOut">
              <a:rPr kumimoji="1" lang="ja-JP" altLang="en-US" smtClean="0"/>
              <a:pPr/>
              <a:t>2015/10/30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A1B1-98B1-4659-8B76-2AED9F01B7B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680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393640"/>
            <a:ext cx="3340871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3" y="3391195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40"/>
            <a:ext cx="3342183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5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897F-CE3A-4736-92E6-65D5859D1260}" type="datetimeFigureOut">
              <a:rPr kumimoji="1" lang="ja-JP" altLang="en-US" smtClean="0"/>
              <a:pPr/>
              <a:t>2015/10/30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A1B1-98B1-4659-8B76-2AED9F01B7B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21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897F-CE3A-4736-92E6-65D5859D1260}" type="datetimeFigureOut">
              <a:rPr kumimoji="1" lang="ja-JP" altLang="en-US" smtClean="0"/>
              <a:pPr/>
              <a:t>2015/10/30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A1B1-98B1-4659-8B76-2AED9F01B7B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24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897F-CE3A-4736-92E6-65D5859D1260}" type="datetimeFigureOut">
              <a:rPr kumimoji="1" lang="ja-JP" altLang="en-US" smtClean="0"/>
              <a:pPr/>
              <a:t>2015/10/30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A1B1-98B1-4659-8B76-2AED9F01B7B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714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897F-CE3A-4736-92E6-65D5859D1260}" type="datetimeFigureOut">
              <a:rPr kumimoji="1" lang="ja-JP" altLang="en-US" smtClean="0"/>
              <a:pPr/>
              <a:t>2015/10/30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A1B1-98B1-4659-8B76-2AED9F01B7B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48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897F-CE3A-4736-92E6-65D5859D1260}" type="datetimeFigureOut">
              <a:rPr kumimoji="1" lang="ja-JP" altLang="en-US" smtClean="0"/>
              <a:pPr/>
              <a:t>2015/10/30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A1B1-98B1-4659-8B76-2AED9F01B7B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419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C897F-CE3A-4736-92E6-65D5859D1260}" type="datetimeFigureOut">
              <a:rPr kumimoji="1" lang="ja-JP" altLang="en-US" smtClean="0"/>
              <a:pPr/>
              <a:t>2015/10/30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AA1B1-98B1-4659-8B76-2AED9F01B7B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11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ボックス 22"/>
          <p:cNvSpPr txBox="1"/>
          <p:nvPr/>
        </p:nvSpPr>
        <p:spPr>
          <a:xfrm>
            <a:off x="4572719" y="5028021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男子スタート</a:t>
            </a:r>
            <a:endParaRPr lang="en-US" altLang="ja-JP" sz="1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県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南合同　</a:t>
            </a:r>
            <a:r>
              <a:rPr lang="en-US" altLang="ja-JP" sz="1000" dirty="0" smtClean="0"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時間</a:t>
            </a:r>
            <a:r>
              <a:rPr lang="en-US" altLang="ja-JP" sz="1000" dirty="0" smtClean="0">
                <a:latin typeface="HG丸ｺﾞｼｯｸM-PRO" pitchFamily="50" charset="-128"/>
                <a:ea typeface="HG丸ｺﾞｼｯｸM-PRO" pitchFamily="50" charset="-128"/>
              </a:rPr>
              <a:t>28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分</a:t>
            </a:r>
            <a:r>
              <a:rPr lang="en-US" altLang="ja-JP" sz="1000" dirty="0" smtClean="0">
                <a:latin typeface="HG丸ｺﾞｼｯｸM-PRO" pitchFamily="50" charset="-128"/>
                <a:ea typeface="HG丸ｺﾞｼｯｸM-PRO" pitchFamily="50" charset="-128"/>
              </a:rPr>
              <a:t>41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秒　（</a:t>
            </a:r>
            <a:r>
              <a:rPr lang="en-US" altLang="ja-JP" sz="1000" dirty="0" smtClean="0">
                <a:latin typeface="HG丸ｺﾞｼｯｸM-PRO" pitchFamily="50" charset="-128"/>
                <a:ea typeface="HG丸ｺﾞｼｯｸM-PRO" pitchFamily="50" charset="-128"/>
              </a:rPr>
              <a:t>23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位相当）</a:t>
            </a:r>
            <a:endParaRPr lang="ja-JP" altLang="ja-JP" sz="1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268463" y="882204"/>
            <a:ext cx="39309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</a:rPr>
              <a:t>牛久高校</a:t>
            </a:r>
            <a:endParaRPr kumimoji="1" lang="en-US" altLang="ja-JP" sz="3600" b="1" spc="3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</a:endParaRPr>
          </a:p>
          <a:p>
            <a:pPr algn="ctr"/>
            <a:r>
              <a:rPr kumimoji="1" lang="ja-JP" altLang="en-US" sz="3600" b="1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</a:rPr>
              <a:t>陸上競技部</a:t>
            </a:r>
            <a:endParaRPr kumimoji="1" lang="ja-JP" altLang="en-US" sz="3600" b="1" spc="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204567" y="2244839"/>
            <a:ext cx="4968552" cy="553998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200" b="1" spc="300" dirty="0" smtClean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10</a:t>
            </a:r>
            <a:r>
              <a:rPr lang="ja-JP" altLang="en-US" sz="1200" b="1" spc="300" dirty="0" smtClean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月</a:t>
            </a:r>
            <a:r>
              <a:rPr lang="ja-JP" altLang="en-US" sz="1200" b="1" spc="3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２９</a:t>
            </a:r>
            <a:r>
              <a:rPr lang="ja-JP" altLang="en-US" sz="1200" b="1" spc="300" dirty="0" smtClean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日</a:t>
            </a:r>
            <a:r>
              <a:rPr lang="ja-JP" altLang="en-US" sz="1200" b="1" spc="300" dirty="0" smtClean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　県高校駅伝出場</a:t>
            </a:r>
            <a:endParaRPr lang="en-US" altLang="ja-JP" sz="1200" b="1" spc="300" dirty="0" smtClean="0">
              <a:solidFill>
                <a:srgbClr val="002060"/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spc="300" dirty="0" smtClean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　　男子　県南合同チームに１名参加</a:t>
            </a:r>
            <a:endParaRPr lang="en-US" altLang="ja-JP" sz="1200" b="1" spc="300" dirty="0" smtClean="0">
              <a:solidFill>
                <a:srgbClr val="00206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7" name="直角三角形 6"/>
          <p:cNvSpPr/>
          <p:nvPr/>
        </p:nvSpPr>
        <p:spPr>
          <a:xfrm rot="5400000">
            <a:off x="0" y="-3842"/>
            <a:ext cx="3636615" cy="3636615"/>
          </a:xfrm>
          <a:prstGeom prst="rt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直角三角形 21"/>
          <p:cNvSpPr/>
          <p:nvPr/>
        </p:nvSpPr>
        <p:spPr>
          <a:xfrm rot="16200000">
            <a:off x="3946043" y="7075583"/>
            <a:ext cx="3636615" cy="3636615"/>
          </a:xfrm>
          <a:prstGeom prst="rt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229921" y="5715686"/>
            <a:ext cx="2079101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00" b="1" spc="300" dirty="0" smtClean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en-US" altLang="ja-JP" sz="1000" b="1" spc="300" dirty="0" smtClean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1</a:t>
            </a:r>
            <a:r>
              <a:rPr lang="ja-JP" altLang="en-US" sz="1000" b="1" spc="300" dirty="0" smtClean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区　土浦日大中等</a:t>
            </a:r>
            <a:endParaRPr lang="en-US" altLang="ja-JP" sz="1000" b="1" spc="300" dirty="0" smtClean="0">
              <a:solidFill>
                <a:srgbClr val="002060"/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b="1" spc="3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en-US" altLang="ja-JP" sz="1000" b="1" spc="300" dirty="0" smtClean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2</a:t>
            </a:r>
            <a:r>
              <a:rPr lang="ja-JP" altLang="en-US" sz="1000" b="1" spc="300" dirty="0" smtClean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区　霞ヶ浦</a:t>
            </a:r>
            <a:endParaRPr lang="en-US" altLang="ja-JP" sz="1000" b="1" spc="300" dirty="0" smtClean="0">
              <a:solidFill>
                <a:srgbClr val="002060"/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b="1" spc="300" dirty="0" smtClean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en-US" altLang="ja-JP" sz="1000" b="1" spc="300" dirty="0" smtClean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3</a:t>
            </a:r>
            <a:r>
              <a:rPr lang="ja-JP" altLang="en-US" sz="1000" b="1" spc="300" dirty="0" smtClean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区　土浦湖北</a:t>
            </a:r>
            <a:endParaRPr lang="en-US" altLang="ja-JP" sz="1000" b="1" spc="300" dirty="0" smtClean="0">
              <a:solidFill>
                <a:srgbClr val="002060"/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b="1" spc="3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en-US" altLang="ja-JP" sz="1000" b="1" spc="300" dirty="0" smtClean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4</a:t>
            </a:r>
            <a:r>
              <a:rPr lang="ja-JP" altLang="en-US" sz="1000" b="1" spc="300" dirty="0" smtClean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区　土浦湖北</a:t>
            </a:r>
            <a:endParaRPr lang="en-US" altLang="ja-JP" sz="1000" b="1" spc="300" dirty="0" smtClean="0">
              <a:solidFill>
                <a:srgbClr val="002060"/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b="1" spc="3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en-US" altLang="ja-JP" sz="1000" b="1" spc="300" dirty="0" smtClean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5</a:t>
            </a:r>
            <a:r>
              <a:rPr lang="ja-JP" altLang="en-US" sz="1000" b="1" spc="300" dirty="0" smtClean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区　土浦日大中等</a:t>
            </a:r>
            <a:endParaRPr lang="en-US" altLang="ja-JP" sz="1000" b="1" spc="300" dirty="0" smtClean="0">
              <a:solidFill>
                <a:srgbClr val="002060"/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b="1" spc="300" dirty="0" smtClean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en-US" altLang="ja-JP" sz="1000" b="1" spc="300" dirty="0" smtClean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6</a:t>
            </a:r>
            <a:r>
              <a:rPr lang="ja-JP" altLang="en-US" sz="1000" b="1" spc="300" dirty="0" smtClean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区　牛久栄進</a:t>
            </a:r>
            <a:endParaRPr lang="en-US" altLang="ja-JP" sz="1000" b="1" spc="300" dirty="0" smtClean="0">
              <a:solidFill>
                <a:srgbClr val="002060"/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b="1" spc="3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en-US" altLang="ja-JP" sz="1000" b="1" spc="300" dirty="0" smtClean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7</a:t>
            </a:r>
            <a:r>
              <a:rPr lang="ja-JP" altLang="en-US" sz="1000" b="1" spc="300" dirty="0" smtClean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区　牛久</a:t>
            </a:r>
            <a:endParaRPr lang="ja-JP" altLang="en-US" sz="1000" b="1" spc="300" dirty="0">
              <a:solidFill>
                <a:srgbClr val="00206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cxnSp>
        <p:nvCxnSpPr>
          <p:cNvPr id="31" name="直線コネクタ 30"/>
          <p:cNvCxnSpPr>
            <a:stCxn id="7" idx="4"/>
          </p:cNvCxnSpPr>
          <p:nvPr/>
        </p:nvCxnSpPr>
        <p:spPr>
          <a:xfrm rot="10800000" flipH="1">
            <a:off x="-1" y="1"/>
            <a:ext cx="3636615" cy="3632773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rot="10800000" flipH="1">
            <a:off x="3924648" y="7060627"/>
            <a:ext cx="3636615" cy="3632773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5364807" y="-485948"/>
            <a:ext cx="1944216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9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ea typeface="$ＪＳ明朝" pitchFamily="17" charset="-128"/>
              </a:rPr>
              <a:t>Ｕ</a:t>
            </a:r>
            <a:endParaRPr lang="ja-JP" altLang="en-US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ea typeface="$ＪＳ明朝" pitchFamily="17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268462" y="10229545"/>
            <a:ext cx="20955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終了後の男子ミーティング</a:t>
            </a:r>
            <a:endParaRPr lang="ja-JP" altLang="ja-JP" sz="1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05605" y="5141413"/>
            <a:ext cx="2855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女子スタート</a:t>
            </a:r>
            <a:endParaRPr lang="en-US" altLang="ja-JP" sz="1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県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南合同　</a:t>
            </a:r>
            <a:r>
              <a:rPr lang="en-US" altLang="ja-JP" sz="1000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時間</a:t>
            </a:r>
            <a:r>
              <a:rPr lang="en-US" altLang="ja-JP" sz="1000" dirty="0" smtClean="0">
                <a:latin typeface="HG丸ｺﾞｼｯｸM-PRO" pitchFamily="50" charset="-128"/>
                <a:ea typeface="HG丸ｺﾞｼｯｸM-PRO" pitchFamily="50" charset="-128"/>
              </a:rPr>
              <a:t>29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分</a:t>
            </a:r>
            <a:r>
              <a:rPr lang="en-US" altLang="ja-JP" sz="1000" dirty="0" smtClean="0">
                <a:latin typeface="HG丸ｺﾞｼｯｸM-PRO" pitchFamily="50" charset="-128"/>
                <a:ea typeface="HG丸ｺﾞｼｯｸM-PRO" pitchFamily="50" charset="-128"/>
              </a:rPr>
              <a:t>39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秒　（</a:t>
            </a:r>
            <a:r>
              <a:rPr lang="en-US" altLang="ja-JP" sz="1000" dirty="0" smtClean="0">
                <a:latin typeface="HG丸ｺﾞｼｯｸM-PRO" pitchFamily="50" charset="-128"/>
                <a:ea typeface="HG丸ｺﾞｼｯｸM-PRO" pitchFamily="50" charset="-128"/>
              </a:rPr>
              <a:t>17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位相当）</a:t>
            </a:r>
            <a:endParaRPr lang="en-US" altLang="ja-JP" sz="10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90443" y="9339078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 smtClean="0">
                <a:latin typeface="HG丸ｺﾞｼｯｸM-PRO" pitchFamily="50" charset="-128"/>
                <a:ea typeface="HG丸ｺﾞｼｯｸM-PRO" pitchFamily="50" charset="-128"/>
              </a:rPr>
              <a:t>7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区（</a:t>
            </a:r>
            <a:r>
              <a:rPr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５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ｋｍ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）　</a:t>
            </a:r>
            <a:r>
              <a:rPr lang="en-US" altLang="ja-JP" sz="1000" dirty="0" smtClean="0">
                <a:latin typeface="HG丸ｺﾞｼｯｸM-PRO" pitchFamily="50" charset="-128"/>
                <a:ea typeface="HG丸ｺﾞｼｯｸM-PRO" pitchFamily="50" charset="-128"/>
              </a:rPr>
              <a:t>18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分</a:t>
            </a:r>
            <a:r>
              <a:rPr lang="en-US" altLang="ja-JP" sz="1000" dirty="0">
                <a:latin typeface="HG丸ｺﾞｼｯｸM-PRO" pitchFamily="50" charset="-128"/>
                <a:ea typeface="HG丸ｺﾞｼｯｸM-PRO" pitchFamily="50" charset="-128"/>
              </a:rPr>
              <a:t>55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秒</a:t>
            </a:r>
            <a:endParaRPr lang="en-US" altLang="ja-JP" sz="1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２年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　七島　義基　（谷田部東中出身）</a:t>
            </a:r>
            <a:endParaRPr lang="ja-JP" altLang="ja-JP" sz="1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831540" y="6066434"/>
            <a:ext cx="25202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男子県南合同チーム　</a:t>
            </a:r>
            <a:endParaRPr lang="en-US" altLang="ja-JP" sz="1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に</a:t>
            </a:r>
            <a:r>
              <a:rPr lang="en-US" altLang="ja-JP" sz="1000" dirty="0" smtClean="0">
                <a:latin typeface="HG丸ｺﾞｼｯｸM-PRO" pitchFamily="50" charset="-128"/>
                <a:ea typeface="HG丸ｺﾞｼｯｸM-PRO" pitchFamily="50" charset="-128"/>
              </a:rPr>
              <a:t>7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区として出場</a:t>
            </a:r>
            <a:endParaRPr lang="en-US" altLang="ja-JP" sz="1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10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911" y="2928277"/>
            <a:ext cx="2702659" cy="20148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168" y="5704341"/>
            <a:ext cx="3072754" cy="20577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579" y="7206593"/>
            <a:ext cx="1587802" cy="19825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05" y="2935167"/>
            <a:ext cx="2726069" cy="2032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54932">
            <a:off x="3294144" y="4034056"/>
            <a:ext cx="1104421" cy="14442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650" y="8474557"/>
            <a:ext cx="2406420" cy="17939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565" y="7409095"/>
            <a:ext cx="2792691" cy="14942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7" name="テキスト ボックス 26"/>
          <p:cNvSpPr txBox="1"/>
          <p:nvPr/>
        </p:nvSpPr>
        <p:spPr>
          <a:xfrm>
            <a:off x="3580558" y="7995224"/>
            <a:ext cx="25202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ゴール</a:t>
            </a:r>
            <a:endParaRPr lang="en-US" altLang="ja-JP" sz="10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353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anyprofile_tp_007">
  <a:themeElements>
    <a:clrScheme name="シック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companyprofile_tp_007</Template>
  <TotalTime>181</TotalTime>
  <Words>30</Words>
  <Application>Microsoft Office PowerPoint</Application>
  <PresentationFormat>ユーザー設定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$ＪＳ明朝</vt:lpstr>
      <vt:lpstr>HG丸ｺﾞｼｯｸM-PRO</vt:lpstr>
      <vt:lpstr>ＭＳ Ｐゴシック</vt:lpstr>
      <vt:lpstr>メイリオ</vt:lpstr>
      <vt:lpstr>Arial</vt:lpstr>
      <vt:lpstr>Calibri</vt:lpstr>
      <vt:lpstr>companyprofile_tp_007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user02</dc:creator>
  <cp:lastModifiedBy>teacher</cp:lastModifiedBy>
  <cp:revision>29</cp:revision>
  <dcterms:created xsi:type="dcterms:W3CDTF">2013-10-24T20:45:51Z</dcterms:created>
  <dcterms:modified xsi:type="dcterms:W3CDTF">2015-10-29T20:21:05Z</dcterms:modified>
</cp:coreProperties>
</file>